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71ECF-A2C1-035E-AC33-F52E615A4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0B62AF-2462-7CA3-5DCC-01DBD2B52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2EF3FB-E32A-D0CE-FBB1-2E7EE4AE4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48652F-E4D7-C2AC-BC38-6D39AC13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5200C3-4917-FBB1-88BC-2B3BBE66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428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F0CA95-6CD5-6580-0879-1B5ECC708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D2DB3DA-48D8-4761-A006-95C759337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D74F31-05CA-D96B-DA06-7CB05185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ADAC44-921A-20CF-1475-D34286F2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2CD0D5-575F-5B1F-B3F9-D3286ECBD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3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1C53D2B-BC0D-90F1-1064-99508FCC7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8B8C541-0E61-37F7-A0AB-8BFA98AF9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9856AA-2629-44D0-6B0B-71CA1E20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777C91-297B-5741-CE3D-35DF15DE9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413DE8-0132-7CE2-D743-CB67F5D9E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09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621A27-A192-E759-6AE1-B1C00B25F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B25AAE-99A7-B3FA-AABA-F4BC5A17F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862C65-D8FB-2A91-82D0-EDE2A5902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AB7D37-7BB2-06D2-7BD1-36AA3748D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817878-FF51-1C8D-8E88-CA9B5D48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500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BB553-D7DB-417F-7B49-BDE7EDEC8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DC81AB-2E24-36AB-C1DA-8A74BFC08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B5462F-A085-A4A8-C9A8-E42DE2984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61BC3C-E064-F5A4-5246-48B037C0F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ECBBD0-DC5C-A892-75B9-117AD912E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568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0B77E4-782D-AC85-0422-CB9C3B1C7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864688-DDF0-07E6-193B-B663541EB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3E66C0-DEEF-0247-7259-C15C28338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24A795-4F75-5429-6384-B147239D2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A3C2BB-67E8-F5EE-3EF9-16417DB4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F31CE5-26BE-682A-FDF8-6E928755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53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C5CDAC-CC9F-C74E-FA04-32BCF8EE1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EA37F4-CCD2-1E95-B534-04E0A5926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F3CD1D8-4922-A12F-C10D-0C2B937EA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F8F6407-174C-E0E8-F32C-1B204F216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B0E8932-03CA-2244-77FA-9E96BC280C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7D042FE-AB2D-0E03-4305-6D49E061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42B995D-5425-0774-116F-E7D8D4416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B6C476A-FFFE-1DDC-AC4C-FA3DA545B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79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4A193-89B7-1254-0240-97C7B0527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A1F6E7D-5B58-E1E3-0941-DBD03B9C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B3F9316-BFA2-02F9-8FD5-257ACB05A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E091367-AFF9-C706-8572-10AC7772F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821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0749F21-4CF6-7EC1-1F24-B103E80ED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6F91B65-96CC-7E44-D33A-73535CC4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11256D-565C-32A3-A553-21FCE9E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733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74464-7FA7-33FE-9683-E1D3DA490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CE6B25-0807-A6E9-BE5A-156CD6C63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6E470A-2B23-2DEC-0EFA-CF431FB94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4474D4E-6AFB-E94F-4E0B-74042C957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9B8A63-6E2F-5A24-E5C8-BC849AA35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B1E2E9-53E5-87DC-2804-04A405F7F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22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3699F-FF7E-9143-7D8E-A71AC91ED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FB6D00-8C76-BE0C-2F51-6E364C39B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DCE53F-9211-7FC3-3DDA-21F3B36C9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9C24E3-4739-A59B-AC81-2F206E60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A2B2CE-16AF-683F-6F7C-5597691B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91203A9-30A8-A4F1-BAC2-AD32A4F46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035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A855FB3-C794-9EA5-1E0F-1284D90E9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B5DB889-1A3D-D16C-E9F7-189E93E00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46E584-BB9E-8F3D-3184-D9E78C67F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59212-A892-484E-AAE0-D9F54545EA6E}" type="datetimeFigureOut">
              <a:rPr lang="de-DE" smtClean="0"/>
              <a:t>08.02.23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D7F297-8D47-E7F1-2BEC-7C8C3A565F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BE842E-AC28-6E26-8969-6BC7C6E22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36459-365C-3E44-A079-5FEF991A7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147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D7F2C-E3B0-512A-23C0-80F8646877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Does-my-search-work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9CD6542-A5E8-8862-4C1E-52F103AB2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Search-Engine</a:t>
            </a:r>
          </a:p>
        </p:txBody>
      </p:sp>
    </p:spTree>
    <p:extLst>
      <p:ext uri="{BB962C8B-B14F-4D97-AF65-F5344CB8AC3E}">
        <p14:creationId xmlns:p14="http://schemas.microsoft.com/office/powerpoint/2010/main" val="1825808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Does-my-search-work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Does-my-search-work</dc:title>
  <dc:creator>Marcel Etzbach</dc:creator>
  <cp:lastModifiedBy>Marcel Etzbach</cp:lastModifiedBy>
  <cp:revision>1</cp:revision>
  <dcterms:created xsi:type="dcterms:W3CDTF">2023-02-08T08:16:30Z</dcterms:created>
  <dcterms:modified xsi:type="dcterms:W3CDTF">2023-02-08T08:16:54Z</dcterms:modified>
</cp:coreProperties>
</file>